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4"/>
  </p:notesMasterIdLst>
  <p:sldIdLst>
    <p:sldId id="269" r:id="rId3"/>
  </p:sldIdLst>
  <p:sldSz cx="7561263" cy="10693400"/>
  <p:notesSz cx="9866313" cy="673576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F93"/>
    <a:srgbClr val="F6FCBC"/>
    <a:srgbClr val="F9FCD8"/>
    <a:srgbClr val="F6FDA1"/>
    <a:srgbClr val="D6FCD4"/>
    <a:srgbClr val="E4FDE3"/>
    <a:srgbClr val="C4FBC1"/>
    <a:srgbClr val="B7FAB4"/>
    <a:srgbClr val="7CF676"/>
    <a:srgbClr val="9CF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71" autoAdjust="0"/>
  </p:normalViewPr>
  <p:slideViewPr>
    <p:cSldViewPr>
      <p:cViewPr>
        <p:scale>
          <a:sx n="100" d="100"/>
          <a:sy n="100" d="100"/>
        </p:scale>
        <p:origin x="-2616" y="-72"/>
      </p:cViewPr>
      <p:guideLst>
        <p:guide orient="horz" pos="336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6788"/>
          </a:xfrm>
          <a:prstGeom prst="rect">
            <a:avLst/>
          </a:prstGeom>
        </p:spPr>
        <p:txBody>
          <a:bodyPr vert="horz" lIns="90736" tIns="45369" rIns="90736" bIns="4536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9200" y="1"/>
            <a:ext cx="4275402" cy="336788"/>
          </a:xfrm>
          <a:prstGeom prst="rect">
            <a:avLst/>
          </a:prstGeom>
        </p:spPr>
        <p:txBody>
          <a:bodyPr vert="horz" lIns="90736" tIns="45369" rIns="90736" bIns="45369" rtlCol="0"/>
          <a:lstStyle>
            <a:lvl1pPr algn="r">
              <a:defRPr sz="1100"/>
            </a:lvl1pPr>
          </a:lstStyle>
          <a:p>
            <a:fld id="{122355EC-AFB3-4B85-877D-04091714CA44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4041775" y="504825"/>
            <a:ext cx="17827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6" tIns="45369" rIns="90736" bIns="4536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3" y="3199489"/>
            <a:ext cx="7893050" cy="3031093"/>
          </a:xfrm>
          <a:prstGeom prst="rect">
            <a:avLst/>
          </a:prstGeom>
        </p:spPr>
        <p:txBody>
          <a:bodyPr vert="horz" lIns="90736" tIns="45369" rIns="90736" bIns="4536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419"/>
            <a:ext cx="4275402" cy="336788"/>
          </a:xfrm>
          <a:prstGeom prst="rect">
            <a:avLst/>
          </a:prstGeom>
        </p:spPr>
        <p:txBody>
          <a:bodyPr vert="horz" lIns="90736" tIns="45369" rIns="90736" bIns="4536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9200" y="6397419"/>
            <a:ext cx="4275402" cy="336788"/>
          </a:xfrm>
          <a:prstGeom prst="rect">
            <a:avLst/>
          </a:prstGeom>
        </p:spPr>
        <p:txBody>
          <a:bodyPr vert="horz" lIns="90736" tIns="45369" rIns="90736" bIns="45369" rtlCol="0" anchor="b"/>
          <a:lstStyle>
            <a:lvl1pPr algn="r">
              <a:defRPr sz="1100"/>
            </a:lvl1pPr>
          </a:lstStyle>
          <a:p>
            <a:fld id="{D8E8D351-46E4-4368-BDA0-B87B9552F12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4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D351-46E4-4368-BDA0-B87B9552F12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5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6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4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9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6" indent="0">
              <a:buNone/>
              <a:defRPr sz="2300" b="1"/>
            </a:lvl2pPr>
            <a:lvl3pPr marL="1042872" indent="0">
              <a:buNone/>
              <a:defRPr sz="2100" b="1"/>
            </a:lvl3pPr>
            <a:lvl4pPr marL="1564308" indent="0">
              <a:buNone/>
              <a:defRPr sz="1800" b="1"/>
            </a:lvl4pPr>
            <a:lvl5pPr marL="2085744" indent="0">
              <a:buNone/>
              <a:defRPr sz="1800" b="1"/>
            </a:lvl5pPr>
            <a:lvl6pPr marL="2607179" indent="0">
              <a:buNone/>
              <a:defRPr sz="1800" b="1"/>
            </a:lvl6pPr>
            <a:lvl7pPr marL="3128616" indent="0">
              <a:buNone/>
              <a:defRPr sz="1800" b="1"/>
            </a:lvl7pPr>
            <a:lvl8pPr marL="3650052" indent="0">
              <a:buNone/>
              <a:defRPr sz="1800" b="1"/>
            </a:lvl8pPr>
            <a:lvl9pPr marL="4171487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9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5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5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436" indent="0">
              <a:buNone/>
              <a:defRPr sz="3200"/>
            </a:lvl2pPr>
            <a:lvl3pPr marL="1042872" indent="0">
              <a:buNone/>
              <a:defRPr sz="2700"/>
            </a:lvl3pPr>
            <a:lvl4pPr marL="1564308" indent="0">
              <a:buNone/>
              <a:defRPr sz="2300"/>
            </a:lvl4pPr>
            <a:lvl5pPr marL="2085744" indent="0">
              <a:buNone/>
              <a:defRPr sz="2300"/>
            </a:lvl5pPr>
            <a:lvl6pPr marL="2607179" indent="0">
              <a:buNone/>
              <a:defRPr sz="2300"/>
            </a:lvl6pPr>
            <a:lvl7pPr marL="3128616" indent="0">
              <a:buNone/>
              <a:defRPr sz="2300"/>
            </a:lvl7pPr>
            <a:lvl8pPr marL="3650052" indent="0">
              <a:buNone/>
              <a:defRPr sz="2300"/>
            </a:lvl8pPr>
            <a:lvl9pPr marL="4171487" indent="0">
              <a:buNone/>
              <a:defRPr sz="23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436" indent="0">
              <a:buNone/>
              <a:defRPr sz="1400"/>
            </a:lvl2pPr>
            <a:lvl3pPr marL="1042872" indent="0">
              <a:buNone/>
              <a:defRPr sz="1100"/>
            </a:lvl3pPr>
            <a:lvl4pPr marL="1564308" indent="0">
              <a:buNone/>
              <a:defRPr sz="1000"/>
            </a:lvl4pPr>
            <a:lvl5pPr marL="2085744" indent="0">
              <a:buNone/>
              <a:defRPr sz="1000"/>
            </a:lvl5pPr>
            <a:lvl6pPr marL="2607179" indent="0">
              <a:buNone/>
              <a:defRPr sz="1000"/>
            </a:lvl6pPr>
            <a:lvl7pPr marL="3128616" indent="0">
              <a:buNone/>
              <a:defRPr sz="1000"/>
            </a:lvl7pPr>
            <a:lvl8pPr marL="3650052" indent="0">
              <a:buNone/>
              <a:defRPr sz="1000"/>
            </a:lvl8pPr>
            <a:lvl9pPr marL="4171487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4"/>
            <a:ext cx="6805137" cy="1782234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5A62-36EB-40D0-8B51-5D509AAB46AE}" type="datetimeFigureOut">
              <a:rPr kumimoji="1" lang="ja-JP" altLang="en-US" smtClean="0"/>
              <a:pPr/>
              <a:t>2024/10/28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3" y="9911200"/>
            <a:ext cx="2394400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200"/>
            <a:ext cx="1764295" cy="569324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FB74-21A5-4016-9E7E-BC1E0C39807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42872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6" indent="-391076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1042872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6" indent="-260718" algn="l" defTabSz="1042872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2" indent="-260718" algn="l" defTabSz="1042872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898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3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0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06" indent="-260718" algn="l" defTabSz="1042872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3">
            <a:extLst>
              <a:ext uri="{FF2B5EF4-FFF2-40B4-BE49-F238E27FC236}">
                <a16:creationId xmlns:a16="http://schemas.microsoft.com/office/drawing/2014/main" xmlns="" id="{3697E503-D261-4DB7-9F1D-59EADFEF562C}"/>
              </a:ext>
            </a:extLst>
          </p:cNvPr>
          <p:cNvSpPr txBox="1">
            <a:spLocks/>
          </p:cNvSpPr>
          <p:nvPr/>
        </p:nvSpPr>
        <p:spPr>
          <a:xfrm>
            <a:off x="1350385" y="2299190"/>
            <a:ext cx="3744187" cy="676489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85000" lnSpcReduction="20000"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xmlns="" id="{2E89DF78-FD77-4C6A-A0DA-D1135C76DA8B}"/>
              </a:ext>
            </a:extLst>
          </p:cNvPr>
          <p:cNvSpPr/>
          <p:nvPr/>
        </p:nvSpPr>
        <p:spPr>
          <a:xfrm>
            <a:off x="4553670" y="7023165"/>
            <a:ext cx="2801246" cy="3430548"/>
          </a:xfrm>
          <a:prstGeom prst="roundRect">
            <a:avLst/>
          </a:prstGeom>
          <a:solidFill>
            <a:srgbClr val="F6FCB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ja-JP" sz="1600" b="1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開催期間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】</a:t>
            </a:r>
          </a:p>
          <a:p>
            <a:pPr algn="l"/>
            <a:endParaRPr kumimoji="1" lang="en-US" altLang="ja-JP" sz="8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1800" b="1" dirty="0">
                <a:solidFill>
                  <a:schemeClr val="tx1"/>
                </a:solidFill>
              </a:rPr>
              <a:t>11</a:t>
            </a:r>
            <a:r>
              <a:rPr lang="ja-JP" altLang="en-US" sz="1800" b="1" dirty="0" smtClean="0">
                <a:solidFill>
                  <a:schemeClr val="tx1"/>
                </a:solidFill>
              </a:rPr>
              <a:t>月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7</a:t>
            </a:r>
            <a:r>
              <a:rPr lang="ja-JP" altLang="en-US" sz="1800" b="1" dirty="0" smtClean="0">
                <a:solidFill>
                  <a:schemeClr val="tx1"/>
                </a:solidFill>
              </a:rPr>
              <a:t>日から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4</a:t>
            </a:r>
            <a:r>
              <a:rPr lang="ja-JP" altLang="en-US" sz="1800" b="1" dirty="0" smtClean="0">
                <a:solidFill>
                  <a:schemeClr val="tx1"/>
                </a:solidFill>
              </a:rPr>
              <a:t>月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27</a:t>
            </a:r>
            <a:r>
              <a:rPr lang="ja-JP" altLang="en-US" sz="1800" b="1" dirty="0" smtClean="0">
                <a:solidFill>
                  <a:schemeClr val="tx1"/>
                </a:solidFill>
              </a:rPr>
              <a:t>日</a:t>
            </a:r>
            <a:endParaRPr lang="en-US" altLang="ja-JP" sz="1800" b="1" dirty="0" smtClean="0">
              <a:solidFill>
                <a:schemeClr val="tx1"/>
              </a:solidFill>
            </a:endParaRPr>
          </a:p>
          <a:p>
            <a:pPr algn="l"/>
            <a:r>
              <a:rPr kumimoji="1" lang="en-US" altLang="ja-JP" sz="1600" b="1" u="sng" dirty="0" smtClean="0">
                <a:solidFill>
                  <a:schemeClr val="tx1"/>
                </a:solidFill>
              </a:rPr>
              <a:t>※12</a:t>
            </a:r>
            <a:r>
              <a:rPr kumimoji="1" lang="ja-JP" altLang="en-US" sz="1600" b="1" u="sng" dirty="0" smtClean="0">
                <a:solidFill>
                  <a:schemeClr val="tx1"/>
                </a:solidFill>
              </a:rPr>
              <a:t>月</a:t>
            </a:r>
            <a:r>
              <a:rPr lang="en-US" altLang="ja-JP" sz="1600" b="1" u="sng" dirty="0">
                <a:solidFill>
                  <a:schemeClr val="tx1"/>
                </a:solidFill>
              </a:rPr>
              <a:t>27</a:t>
            </a:r>
            <a:r>
              <a:rPr lang="ja-JP" altLang="en-US" sz="1600" b="1" u="sng" dirty="0" smtClean="0">
                <a:solidFill>
                  <a:schemeClr val="tx1"/>
                </a:solidFill>
              </a:rPr>
              <a:t>日はお休み</a:t>
            </a:r>
            <a:endParaRPr lang="en-US" altLang="ja-JP" sz="1600" b="1" u="sng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800" b="1" dirty="0" smtClean="0">
              <a:solidFill>
                <a:schemeClr val="tx1"/>
              </a:solidFill>
            </a:endParaRPr>
          </a:p>
          <a:p>
            <a:pPr algn="l"/>
            <a:endParaRPr lang="en-US" altLang="ja-JP" sz="800" b="1" dirty="0">
              <a:solidFill>
                <a:schemeClr val="tx1"/>
              </a:solidFill>
            </a:endParaRPr>
          </a:p>
          <a:p>
            <a:pPr algn="l"/>
            <a:endParaRPr kumimoji="1" lang="en-US" altLang="ja-JP" sz="800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1600" b="1" dirty="0" smtClean="0">
                <a:solidFill>
                  <a:schemeClr val="tx1"/>
                </a:solidFill>
              </a:rPr>
              <a:t>【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競り形式の植木市</a:t>
            </a:r>
            <a:r>
              <a:rPr lang="en-US" altLang="ja-JP" sz="1600" b="1" dirty="0" smtClean="0">
                <a:solidFill>
                  <a:schemeClr val="tx1"/>
                </a:solidFill>
              </a:rPr>
              <a:t>】</a:t>
            </a:r>
          </a:p>
          <a:p>
            <a:pPr algn="l"/>
            <a:endParaRPr kumimoji="1" lang="en-US" altLang="ja-JP" sz="800" b="1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1600" b="1" dirty="0" smtClean="0">
                <a:solidFill>
                  <a:schemeClr val="tx1"/>
                </a:solidFill>
              </a:rPr>
              <a:t>競り市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参加には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、初回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登録料と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して１</a:t>
            </a:r>
            <a:r>
              <a:rPr kumimoji="1" lang="en-US" altLang="ja-JP" sz="1600" b="1" dirty="0">
                <a:solidFill>
                  <a:schemeClr val="tx1"/>
                </a:solidFill>
              </a:rPr>
              <a:t>,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０００円が必要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です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l"/>
            <a:r>
              <a:rPr lang="ja-JP" altLang="en-US" sz="1600" b="1" dirty="0">
                <a:solidFill>
                  <a:schemeClr val="tx1"/>
                </a:solidFill>
              </a:rPr>
              <a:t>１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度の登録で、オープン初日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から４月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の開催日まで無料で参加</a:t>
            </a:r>
            <a:r>
              <a:rPr kumimoji="1" lang="ja-JP" altLang="en-US" sz="1600" b="1" dirty="0" smtClean="0">
                <a:solidFill>
                  <a:schemeClr val="tx1"/>
                </a:solidFill>
              </a:rPr>
              <a:t>できます</a:t>
            </a:r>
            <a:endParaRPr kumimoji="1"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3189" y="7023165"/>
            <a:ext cx="4248471" cy="3430548"/>
          </a:xfrm>
          <a:prstGeom prst="roundRect">
            <a:avLst/>
          </a:prstGeom>
          <a:solidFill>
            <a:schemeClr val="accent3">
              <a:lumMod val="60000"/>
              <a:lumOff val="40000"/>
              <a:alpha val="69804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【</a:t>
            </a:r>
            <a:r>
              <a:rPr lang="ja-JP" altLang="en-US" sz="1600" b="1" dirty="0" smtClean="0">
                <a:solidFill>
                  <a:srgbClr val="00B050"/>
                </a:solidFill>
              </a:rPr>
              <a:t>競り市</a:t>
            </a:r>
            <a:r>
              <a:rPr lang="en-US" altLang="ja-JP" sz="1600" b="1" dirty="0" smtClean="0">
                <a:solidFill>
                  <a:srgbClr val="00B050"/>
                </a:solidFill>
              </a:rPr>
              <a:t>】</a:t>
            </a:r>
            <a:r>
              <a:rPr lang="ja-JP" altLang="en-US" sz="1600" b="1" dirty="0">
                <a:solidFill>
                  <a:srgbClr val="00B050"/>
                </a:solidFill>
              </a:rPr>
              <a:t>　</a:t>
            </a:r>
            <a:r>
              <a:rPr lang="ja-JP" altLang="en-US" sz="1600" b="1" dirty="0" smtClean="0">
                <a:solidFill>
                  <a:srgbClr val="00B050"/>
                </a:solidFill>
              </a:rPr>
              <a:t>　</a:t>
            </a:r>
            <a:r>
              <a:rPr lang="en-US" altLang="ja-JP" sz="1600" b="1" dirty="0" smtClean="0">
                <a:solidFill>
                  <a:schemeClr val="tx1"/>
                </a:solidFill>
                <a:latin typeface="+mn-ea"/>
              </a:rPr>
              <a:t>9:30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より</a:t>
            </a:r>
            <a:endParaRPr lang="en-US" altLang="ja-JP" sz="1600" b="1" dirty="0">
              <a:solidFill>
                <a:schemeClr val="tx1"/>
              </a:solidFill>
              <a:latin typeface="+mn-ea"/>
            </a:endParaRPr>
          </a:p>
          <a:p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lang="en-US" altLang="ja-JP" sz="1600" b="1" dirty="0" smtClean="0">
                <a:solidFill>
                  <a:srgbClr val="00B050"/>
                </a:solidFill>
              </a:rPr>
              <a:t>【</a:t>
            </a:r>
            <a:r>
              <a:rPr lang="ja-JP" altLang="en-US" sz="1600" b="1" dirty="0" smtClean="0">
                <a:solidFill>
                  <a:srgbClr val="00B050"/>
                </a:solidFill>
              </a:rPr>
              <a:t>場所</a:t>
            </a:r>
            <a:r>
              <a:rPr lang="en-US" altLang="ja-JP" sz="1600" b="1" dirty="0" smtClean="0">
                <a:solidFill>
                  <a:srgbClr val="00B050"/>
                </a:solidFill>
              </a:rPr>
              <a:t>】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        　 緑化流</a:t>
            </a:r>
            <a:r>
              <a:rPr lang="ja-JP" altLang="en-US" sz="1600" b="1" dirty="0">
                <a:solidFill>
                  <a:schemeClr val="tx1"/>
                </a:solidFill>
              </a:rPr>
              <a:t>通センター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lang="en-US" altLang="ja-JP" sz="1600" b="1" dirty="0">
                <a:solidFill>
                  <a:schemeClr val="tx1"/>
                </a:solidFill>
              </a:rPr>
              <a:t>                      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　菊池郡</a:t>
            </a:r>
            <a:r>
              <a:rPr lang="ja-JP" altLang="en-US" sz="1600" b="1" dirty="0">
                <a:solidFill>
                  <a:schemeClr val="tx1"/>
                </a:solidFill>
              </a:rPr>
              <a:t>菊陽町辛川</a:t>
            </a:r>
            <a:r>
              <a:rPr lang="en-US" altLang="ja-JP" sz="1600" b="1" dirty="0">
                <a:solidFill>
                  <a:schemeClr val="tx1"/>
                </a:solidFill>
              </a:rPr>
              <a:t>841</a:t>
            </a:r>
          </a:p>
          <a:p>
            <a:r>
              <a:rPr lang="ja-JP" altLang="en-US" sz="1600" b="1" dirty="0">
                <a:solidFill>
                  <a:schemeClr val="tx1"/>
                </a:solidFill>
              </a:rPr>
              <a:t>　　　　　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　　</a:t>
            </a:r>
            <a:r>
              <a:rPr lang="en-US" altLang="ja-JP" sz="1600" b="1" u="sng" dirty="0" smtClean="0">
                <a:solidFill>
                  <a:schemeClr val="tx1"/>
                </a:solidFill>
              </a:rPr>
              <a:t>HARB&amp;ROSE</a:t>
            </a:r>
            <a:r>
              <a:rPr lang="ja-JP" altLang="en-US" sz="1600" b="1" u="sng" dirty="0">
                <a:solidFill>
                  <a:schemeClr val="tx1"/>
                </a:solidFill>
              </a:rPr>
              <a:t>さま隣</a:t>
            </a:r>
            <a:endParaRPr lang="en-US" altLang="ja-JP" sz="1600" b="1" u="sng" dirty="0">
              <a:solidFill>
                <a:schemeClr val="tx1"/>
              </a:solidFill>
            </a:endParaRPr>
          </a:p>
          <a:p>
            <a:endParaRPr lang="en-US" altLang="ja-JP" sz="1600" b="1" dirty="0">
              <a:solidFill>
                <a:schemeClr val="tx1"/>
              </a:solidFill>
            </a:endParaRPr>
          </a:p>
          <a:p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lang="en-US" altLang="ja-JP" sz="1600" b="1" dirty="0" smtClean="0">
                <a:solidFill>
                  <a:srgbClr val="00B050"/>
                </a:solidFill>
              </a:rPr>
              <a:t>【</a:t>
            </a:r>
            <a:r>
              <a:rPr lang="ja-JP" altLang="en-US" sz="1600" b="1" dirty="0" smtClean="0">
                <a:solidFill>
                  <a:srgbClr val="00B050"/>
                </a:solidFill>
              </a:rPr>
              <a:t>お問合せ</a:t>
            </a:r>
            <a:r>
              <a:rPr lang="en-US" altLang="ja-JP" sz="1600" b="1" dirty="0" smtClean="0">
                <a:solidFill>
                  <a:srgbClr val="00B050"/>
                </a:solidFill>
              </a:rPr>
              <a:t>】</a:t>
            </a:r>
            <a:r>
              <a:rPr lang="ja-JP" altLang="en-US" sz="1600" b="1" dirty="0">
                <a:solidFill>
                  <a:schemeClr val="tx1"/>
                </a:solidFill>
              </a:rPr>
              <a:t>　熊本県樹芸農業協同組合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sym typeface="Wingdings" panose="05000000000000000000" pitchFamily="2" charset="2"/>
              </a:rPr>
              <a:t>　　　　　</a:t>
            </a:r>
            <a:r>
              <a:rPr lang="ja-JP" altLang="en-US" sz="1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　　（</a:t>
            </a:r>
            <a:r>
              <a:rPr lang="en-US" altLang="ja-JP" sz="1600" b="1" dirty="0">
                <a:solidFill>
                  <a:schemeClr val="tx1"/>
                </a:solidFill>
              </a:rPr>
              <a:t>096</a:t>
            </a:r>
            <a:r>
              <a:rPr lang="ja-JP" altLang="en-US" sz="1600" b="1" dirty="0">
                <a:solidFill>
                  <a:schemeClr val="tx1"/>
                </a:solidFill>
              </a:rPr>
              <a:t>）</a:t>
            </a:r>
            <a:r>
              <a:rPr lang="en-US" altLang="ja-JP" sz="1600" b="1" dirty="0">
                <a:solidFill>
                  <a:schemeClr val="tx1"/>
                </a:solidFill>
              </a:rPr>
              <a:t>380-0555</a:t>
            </a:r>
            <a:r>
              <a:rPr lang="ja-JP" altLang="en-US" sz="1600" b="1" dirty="0">
                <a:solidFill>
                  <a:schemeClr val="tx1"/>
                </a:solidFill>
              </a:rPr>
              <a:t>　　　　</a:t>
            </a:r>
            <a:endParaRPr lang="en-US" altLang="ja-JP" sz="1600" b="1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altLang="ja-JP" dirty="0">
              <a:solidFill>
                <a:schemeClr val="accent5">
                  <a:lumMod val="50000"/>
                </a:schemeClr>
              </a:solidFill>
            </a:endParaRPr>
          </a:p>
          <a:p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8" y="9494873"/>
            <a:ext cx="861940" cy="80639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82541" y="9781432"/>
            <a:ext cx="1752331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会場案内地図　⇒</a:t>
            </a:r>
            <a:endParaRPr lang="en-US" altLang="ja-JP" sz="1400" dirty="0"/>
          </a:p>
          <a:p>
            <a:r>
              <a:rPr lang="ja-JP" altLang="en-US" sz="1050" dirty="0"/>
              <a:t>（</a:t>
            </a:r>
            <a:r>
              <a:rPr lang="en-US" altLang="ja-JP" sz="1050" dirty="0" err="1"/>
              <a:t>GoogleMap</a:t>
            </a:r>
            <a:r>
              <a:rPr lang="ja-JP" altLang="en-US" sz="1050" dirty="0"/>
              <a:t>が開きます）</a:t>
            </a:r>
            <a:endParaRPr kumimoji="1" lang="ja-JP" altLang="en-US" sz="1050" dirty="0"/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xmlns="" id="{AB6959CB-C747-4B78-95B8-B64244118B53}"/>
              </a:ext>
            </a:extLst>
          </p:cNvPr>
          <p:cNvSpPr txBox="1">
            <a:spLocks/>
          </p:cNvSpPr>
          <p:nvPr/>
        </p:nvSpPr>
        <p:spPr>
          <a:xfrm>
            <a:off x="1877234" y="8550077"/>
            <a:ext cx="1800200" cy="8369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 fontScale="25000" lnSpcReduction="20000"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（ハーブ アンド ローズ）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9B32A391-D20B-4F78-BA9D-687D7700B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247" y="6096114"/>
            <a:ext cx="816251" cy="870016"/>
          </a:xfrm>
          <a:prstGeom prst="rect">
            <a:avLst/>
          </a:prstGeom>
        </p:spPr>
      </p:pic>
      <p:sp>
        <p:nvSpPr>
          <p:cNvPr id="24" name="タイトル 3">
            <a:extLst>
              <a:ext uri="{FF2B5EF4-FFF2-40B4-BE49-F238E27FC236}">
                <a16:creationId xmlns:a16="http://schemas.microsoft.com/office/drawing/2014/main" xmlns="" id="{9FF3DE94-24D2-444F-BDC0-90AEE78C62C2}"/>
              </a:ext>
            </a:extLst>
          </p:cNvPr>
          <p:cNvSpPr txBox="1">
            <a:spLocks/>
          </p:cNvSpPr>
          <p:nvPr/>
        </p:nvSpPr>
        <p:spPr>
          <a:xfrm>
            <a:off x="1211392" y="4898855"/>
            <a:ext cx="4974033" cy="52408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104287" tIns="52144" rIns="104287" bIns="52144" rtlCol="0" anchor="ctr">
            <a:normAutofit fontScale="92500" lnSpcReduction="10000"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熊本県樹芸農業協同組合</a:t>
            </a:r>
            <a:endParaRPr lang="ja-JP" alt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xmlns="" id="{DABAC20F-6F6B-44C2-A345-0E5C7B9CC2C7}"/>
              </a:ext>
            </a:extLst>
          </p:cNvPr>
          <p:cNvSpPr txBox="1">
            <a:spLocks/>
          </p:cNvSpPr>
          <p:nvPr/>
        </p:nvSpPr>
        <p:spPr>
          <a:xfrm>
            <a:off x="1044327" y="6411007"/>
            <a:ext cx="5648965" cy="54376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104287" tIns="52144" rIns="104287" bIns="52144" rtlCol="0" anchor="ctr">
            <a:norm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（毎月　７日　１７日　２７日　開催）</a:t>
            </a:r>
            <a:endParaRPr lang="ja-JP" altLang="en-US" sz="24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xmlns="" id="{A2FD257B-8E89-4627-9A35-662832F8B011}"/>
              </a:ext>
            </a:extLst>
          </p:cNvPr>
          <p:cNvSpPr txBox="1">
            <a:spLocks/>
          </p:cNvSpPr>
          <p:nvPr/>
        </p:nvSpPr>
        <p:spPr>
          <a:xfrm>
            <a:off x="1115243" y="5207910"/>
            <a:ext cx="5929966" cy="93087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104287" tIns="52144" rIns="104287" bIns="52144" rtlCol="0" anchor="ctr">
            <a:normAutofit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>
                <a:ln>
                  <a:solidFill>
                    <a:sysClr val="windowText" lastClr="000000"/>
                  </a:solidFill>
                </a:ln>
                <a:solidFill>
                  <a:srgbClr val="FEC200"/>
                </a:solidFill>
                <a:effectLst>
                  <a:outerShdw blurRad="38100" dist="38100" dir="2400000" algn="tl">
                    <a:srgbClr val="000000">
                      <a:alpha val="43137"/>
                    </a:srgbClr>
                  </a:outerShdw>
                </a:effectLst>
              </a:rPr>
              <a:t>植木市オープン！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xmlns="" id="{D55BE33B-4E21-4DA2-B303-5652DF38CF21}"/>
              </a:ext>
            </a:extLst>
          </p:cNvPr>
          <p:cNvGrpSpPr/>
          <p:nvPr/>
        </p:nvGrpSpPr>
        <p:grpSpPr>
          <a:xfrm>
            <a:off x="242714" y="251202"/>
            <a:ext cx="7056784" cy="4610494"/>
            <a:chOff x="396255" y="162123"/>
            <a:chExt cx="6768752" cy="4153165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xmlns="" id="{F347C088-70B7-4650-AA79-5178144A3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036" y="262294"/>
              <a:ext cx="6517189" cy="4011516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xmlns="" id="{7F2BC908-B3E7-4F7C-87EA-126BFD7FE1D7}"/>
                </a:ext>
              </a:extLst>
            </p:cNvPr>
            <p:cNvSpPr/>
            <p:nvPr/>
          </p:nvSpPr>
          <p:spPr>
            <a:xfrm>
              <a:off x="396255" y="162123"/>
              <a:ext cx="6768752" cy="4153165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タイトル 3">
            <a:extLst>
              <a:ext uri="{FF2B5EF4-FFF2-40B4-BE49-F238E27FC236}">
                <a16:creationId xmlns:a16="http://schemas.microsoft.com/office/drawing/2014/main" xmlns="" id="{DABAC20F-6F6B-44C2-A345-0E5C7B9CC2C7}"/>
              </a:ext>
            </a:extLst>
          </p:cNvPr>
          <p:cNvSpPr txBox="1">
            <a:spLocks/>
          </p:cNvSpPr>
          <p:nvPr/>
        </p:nvSpPr>
        <p:spPr>
          <a:xfrm>
            <a:off x="1003773" y="5987353"/>
            <a:ext cx="5648965" cy="54376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lIns="104287" tIns="52144" rIns="104287" bIns="52144" rtlCol="0" anchor="ctr">
            <a:normAutofit fontScale="92500" lnSpcReduction="10000"/>
          </a:bodyPr>
          <a:lstStyle>
            <a:lvl1pPr algn="ctr" defTabSz="1042872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令和６年１１月７日（木）から</a:t>
            </a:r>
            <a:endParaRPr lang="ja-JP" alt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1794"/>
      </p:ext>
    </p:extLst>
  </p:cSld>
  <p:clrMapOvr>
    <a:masterClrMapping/>
  </p:clrMapOvr>
</p:sld>
</file>

<file path=ppt/theme/theme1.xml><?xml version="1.0" encoding="utf-8"?>
<a:theme xmlns:a="http://schemas.openxmlformats.org/drawingml/2006/main" name="01209_スポーツ系イベント（草野球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ユーザー定義 2">
      <a:majorFont>
        <a:latin typeface="Calibri"/>
        <a:ea typeface="HGP創英角ﾎﾟｯﾌﾟ体"/>
        <a:cs typeface=""/>
      </a:majorFont>
      <a:minorFont>
        <a:latin typeface="Calibri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5FD543-8A12-47D7-9A7C-4C6E7BFB31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イベント ポスター (スポーツ大会)</Template>
  <TotalTime>0</TotalTime>
  <Words>88</Words>
  <Application>Microsoft Office PowerPoint</Application>
  <PresentationFormat>ユーザー設定</PresentationFormat>
  <Paragraphs>30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01209_スポーツ系イベント（草野球</vt:lpstr>
      <vt:lpstr>PowerPoint プレゼンテーション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2017-10-23T23:52:32Z</dcterms:created>
  <dcterms:modified xsi:type="dcterms:W3CDTF">2024-10-28T04:45:22Z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TC102865189990</vt:lpwstr>
  </property>
</Properties>
</file>